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Cuvântul Tău e-o candelă aprinsă</a:t>
            </a:r>
            <a:br/>
            <a:r>
              <a:t>Pentru picioarele și pașii mei,</a:t>
            </a:r>
            <a:br/>
            <a:r>
              <a:t>/: Și o lumină, pururea nestinsă,</a:t>
            </a:r>
            <a:br/>
            <a:r>
              <a:t>Pe calea mea oricând sunt norii grei.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Jur – și de jurământ eu mă voi ține –</a:t>
            </a:r>
            <a:br/>
            <a:r>
              <a:t>Că Legea Ta cea dreapta-o voi urma.</a:t>
            </a:r>
            <a:br/>
            <a:r>
              <a:t>/: Sunt amărât, dă-mi bucurii din Tine,</a:t>
            </a:r>
            <a:br/>
            <a:r>
              <a:t>După Cuvântul spus de gura Ta.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Primește, Doamne,-a mele simțăminte</a:t>
            </a:r>
            <a:br/>
            <a:r>
              <a:t>Și-a-Tale Legi învață-mă deplin;</a:t>
            </a:r>
            <a:br/>
            <a:r>
              <a:t>/: Primejdii grele-mi stau mereu ‘nainte</a:t>
            </a:r>
            <a:br/>
            <a:r>
              <a:t>Și totuși nu uit Legea Ta s-o țin.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Cel Rău mi-ntinde curse-n cale mie,</a:t>
            </a:r>
            <a:br/>
            <a:r>
              <a:t>Dar nu m-abat de la porunca Ta;</a:t>
            </a:r>
            <a:br/>
            <a:r>
              <a:t>/: Povața Ta e-averea mea-n vecie</a:t>
            </a:r>
            <a:br/>
            <a:r>
              <a:t>Și-n ea e toată desfătarea mea.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Eu inima mi-aplec s-ascult întruna</a:t>
            </a:r>
            <a:br/>
            <a:r>
              <a:t>Și să-mplinesc a-Tale-orânduiri;</a:t>
            </a:r>
            <a:br/>
            <a:r>
              <a:t>/: Pân’ la sfârșitul vieții, totdeauna</a:t>
            </a:r>
            <a:br/>
            <a:r>
              <a:t>Eu țin la ele-a-inimii priviri.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